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06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CAAA-6F7D-4FFA-901E-C5F1B284437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9E57F19-7022-43FE-B8CF-9E8734E0B1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CAAA-6F7D-4FFA-901E-C5F1B284437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F19-7022-43FE-B8CF-9E8734E0B1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CAAA-6F7D-4FFA-901E-C5F1B284437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F19-7022-43FE-B8CF-9E8734E0B1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CAAA-6F7D-4FFA-901E-C5F1B284437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F19-7022-43FE-B8CF-9E8734E0B1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CAAA-6F7D-4FFA-901E-C5F1B284437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E57F19-7022-43FE-B8CF-9E8734E0B12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CAAA-6F7D-4FFA-901E-C5F1B284437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F19-7022-43FE-B8CF-9E8734E0B1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CAAA-6F7D-4FFA-901E-C5F1B284437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F19-7022-43FE-B8CF-9E8734E0B1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CAAA-6F7D-4FFA-901E-C5F1B284437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F19-7022-43FE-B8CF-9E8734E0B1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CAAA-6F7D-4FFA-901E-C5F1B284437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F19-7022-43FE-B8CF-9E8734E0B1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CAAA-6F7D-4FFA-901E-C5F1B284437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F19-7022-43FE-B8CF-9E8734E0B12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CAAA-6F7D-4FFA-901E-C5F1B284437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9E57F19-7022-43FE-B8CF-9E8734E0B12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1D4CAAA-6F7D-4FFA-901E-C5F1B284437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9E57F19-7022-43FE-B8CF-9E8734E0B12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70411"/>
            <a:ext cx="7416824" cy="4945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309736" y="-33713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FF0000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TASTE OF RUSSIA</a:t>
            </a:r>
            <a:endParaRPr lang="ru-RU" sz="2000" dirty="0">
              <a:cs typeface="Aharoni" panose="02010803020104030203" pitchFamily="2" charset="-79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20072" y="-33713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2060"/>
                </a:solidFill>
                <a:latin typeface="Franklin Gothic Medium Cond" panose="020B0606030402020204" pitchFamily="34" charset="0"/>
              </a:rPr>
              <a:t>АВАНГАРД</a:t>
            </a:r>
            <a:endParaRPr lang="ru-RU" sz="2400" dirty="0">
              <a:solidFill>
                <a:srgbClr val="00206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7765" y="5985429"/>
            <a:ext cx="8568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Русский авангард – одно из течений модернистского искусства, получившее развитие в начале 20 века. Главная отличительная черта этого направления – подчеркнутая полемичность, острое противопоставление новых традиций прежним.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57808" y="17929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500" dirty="0" smtClean="0">
                <a:solidFill>
                  <a:srgbClr val="FF0000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Новое  прочтение  русской  души</a:t>
            </a:r>
            <a:endParaRPr lang="ru-RU" sz="1500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21772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135642" cy="5424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67544" y="5908431"/>
            <a:ext cx="8568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Русский авангард характеризовался сочетанием традиций русского искусства и приемов западноевропейской живописи. В России под названием «авангард» (авангардизм) объединялось несколько художественных течений: абстракционизм, супрематизм, конструктивизм, кубофутуризм.</a:t>
            </a:r>
            <a:endParaRPr lang="ru-RU" sz="1400" dirty="0">
              <a:solidFill>
                <a:srgbClr val="C00000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901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0" y="3034141"/>
            <a:ext cx="4257944" cy="2839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0" y="136781"/>
            <a:ext cx="4239186" cy="2826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89" y="3034141"/>
            <a:ext cx="4257945" cy="2839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89" y="124272"/>
            <a:ext cx="4257945" cy="2839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88622" y="609329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Художники-абстракционисты стремились к тому, что искусство стало отвлеченным. Художественные образы должны вызывать определенный ряд ассоциаций, поэтому особую роль в создании любого полотна играют формы и цвет. </a:t>
            </a:r>
            <a:endParaRPr lang="ru-RU" sz="1400" dirty="0">
              <a:solidFill>
                <a:srgbClr val="C00000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898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496944" cy="5665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42392" y="5984250"/>
            <a:ext cx="85689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Основоположником и основным представителем этого течения стал В. Кандинский. Подобные идеи поддерживали </a:t>
            </a:r>
            <a:r>
              <a:rPr lang="ru-RU" sz="14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также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Н. Гончарова, М. Ларионов, К. Малевич. </a:t>
            </a:r>
            <a:r>
              <a:rPr lang="ru-RU" sz="14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Представители </a:t>
            </a:r>
            <a:r>
              <a:rPr lang="ru-RU" sz="14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русского авангарда очень популярны и знакомы не только всем русским людям, но их знают и за рубежом, что говорит о широком масштабе русского авангарда.</a:t>
            </a:r>
          </a:p>
          <a:p>
            <a:endParaRPr lang="ru-RU" sz="1400" dirty="0">
              <a:solidFill>
                <a:srgbClr val="C00000"/>
              </a:solidFill>
              <a:latin typeface="Franklin Gothic Medium Cond" panose="020B0606030402020204" pitchFamily="34" charset="0"/>
            </a:endParaRPr>
          </a:p>
          <a:p>
            <a:endParaRPr lang="ru-RU" sz="1400" dirty="0">
              <a:solidFill>
                <a:srgbClr val="C00000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27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20" cy="5521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44134" y="5877272"/>
            <a:ext cx="85689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Русский </a:t>
            </a:r>
            <a:r>
              <a:rPr lang="ru-RU" sz="14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авангард </a:t>
            </a:r>
            <a:r>
              <a:rPr lang="ru-RU" sz="14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является </a:t>
            </a:r>
            <a:r>
              <a:rPr lang="ru-RU" sz="14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феноменом 20 века, поскольку до него ни один из стилей искусства не отважился сделать такой вызов традиционному искусству. Возникновение направлений русского авангарда напрямую было связано с историей России, с политической ситуацией того времени. Огромное влияние на развитие русского авангарда оказала Революция 1905-1907 гг.</a:t>
            </a:r>
          </a:p>
          <a:p>
            <a:endParaRPr lang="ru-RU" sz="1400" dirty="0">
              <a:solidFill>
                <a:srgbClr val="C00000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629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59287"/>
            <a:ext cx="8796469" cy="49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84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8796469" cy="49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20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8796469" cy="49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2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8964488" cy="504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88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393</TotalTime>
  <Words>211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Главная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USER1</cp:lastModifiedBy>
  <cp:revision>33</cp:revision>
  <dcterms:created xsi:type="dcterms:W3CDTF">2017-08-31T10:54:49Z</dcterms:created>
  <dcterms:modified xsi:type="dcterms:W3CDTF">2018-02-20T07:58:11Z</dcterms:modified>
</cp:coreProperties>
</file>